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1" r:id="rId5"/>
    <p:sldId id="258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60" r:id="rId15"/>
    <p:sldId id="261" r:id="rId16"/>
    <p:sldId id="262" r:id="rId17"/>
    <p:sldId id="290" r:id="rId18"/>
    <p:sldId id="263" r:id="rId19"/>
    <p:sldId id="264" r:id="rId20"/>
    <p:sldId id="291" r:id="rId21"/>
    <p:sldId id="265" r:id="rId22"/>
    <p:sldId id="266" r:id="rId23"/>
    <p:sldId id="292" r:id="rId24"/>
    <p:sldId id="267" r:id="rId25"/>
    <p:sldId id="293" r:id="rId26"/>
    <p:sldId id="294" r:id="rId27"/>
    <p:sldId id="295" r:id="rId28"/>
    <p:sldId id="268" r:id="rId29"/>
    <p:sldId id="269" r:id="rId30"/>
    <p:sldId id="274" r:id="rId31"/>
    <p:sldId id="270" r:id="rId32"/>
    <p:sldId id="271" r:id="rId33"/>
    <p:sldId id="272" r:id="rId34"/>
    <p:sldId id="278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09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10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7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0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43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75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1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91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0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04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F4D37-203D-4739-B2E0-C046856B305D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3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67009" y="2529453"/>
            <a:ext cx="64619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ВСЁ О РОДАХ</a:t>
            </a:r>
            <a:endParaRPr lang="ru-RU" sz="72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6096901"/>
            <a:ext cx="59329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ГАУЗ СО «ПЫШМИНСКАЯ ЦРБ»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fbf62db6c8624c052751cb666ed23a1a9c627149-524343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7" y="191298"/>
            <a:ext cx="4596729" cy="6557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1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3629" y="185498"/>
            <a:ext cx="66047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сроки наступления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сроки наступления родов — это ориентировочные периоды, в которые, по расчётам врачей, наиболее вероятно появление ребёнка на свет.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акушерстве их называют предполагаемой датой родов (ПДР).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Бесплодие отзывы Записи в рубрике Бесплодие отзывы Дневник Agafya1 : LiveInter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873" y="2440211"/>
            <a:ext cx="5992254" cy="4387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38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3629" y="185498"/>
            <a:ext cx="66047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сроки наступления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199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методов расчёта: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дате последней менструации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(формула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Негеле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Это самый распространённый метод. К первому дню последней менструации прибавляют 280 дней (40 недель). На практике часто используют упрощённый вариант: от первого дня менструации отнимают 3 месяца и прибавляют 7 дней. Метод основан на предположении, что у женщины регулярный 28-дневный цикл, а овуляция происходит примерно на 14-й день. Если цикл короче или длиннее, расчёт может быть неточным.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дате овуляции или зачатия.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женщина точно знает день овуляции (например, по результатам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фолликулометрии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тестов), к этой дате прибавляют 266 дней (38 недель). Этот метод считается более точным, чем расчёт по менструации, так как напрямую связан с моментом зачатия. Однако он применим не ко всем женщинам. </a:t>
            </a:r>
          </a:p>
        </p:txBody>
      </p:sp>
    </p:spTree>
    <p:extLst>
      <p:ext uri="{BB962C8B-B14F-4D97-AF65-F5344CB8AC3E}">
        <p14:creationId xmlns:p14="http://schemas.microsoft.com/office/powerpoint/2010/main" val="64346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3629" y="185498"/>
            <a:ext cx="660475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сроки наступления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31502"/>
            <a:ext cx="80879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методов расчёта: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УЗИ.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один из самых точных методов, особенно в первом триместре (7–12 недель). Врач измеряет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копчико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-теменной размер (КТР) эмбриона и на этом основании определяет срок беременности с точностью до ±3–5 дней. Во втором триместре точность снижается до ±7–10 дней, а в третьем триместре погрешность снова возрастает из-за индивидуальных темпов развития плода. Если срок, определённый по УЗИ, отличается от рассчитанного по менструации более чем на 5 дней, врач отдаёт приоритет данным УЗИ.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известна точная дата переноса эмбриона. К ней прибавляют 266 дней и вычитают возраст эмбриона на момент переноса (например, для 5-дневного эмбриона прибавляют 261 день). </a:t>
            </a:r>
          </a:p>
        </p:txBody>
      </p:sp>
      <p:pic>
        <p:nvPicPr>
          <p:cNvPr id="3074" name="Picture 2" descr="https://avatars.mds.yandex.net/i?id=a52c8991de45692bbfa8be230fcc0f4a1a975991-568177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872" y="1031502"/>
            <a:ext cx="3555143" cy="2651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i?id=fa62708707b2bd4f548578cc475d9a50ab01730c-4577503-images-thumbs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77" r="19178"/>
          <a:stretch/>
        </p:blipFill>
        <p:spPr bwMode="auto">
          <a:xfrm>
            <a:off x="8487806" y="4006142"/>
            <a:ext cx="3572209" cy="2690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53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72" y="185498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 включает несколько аспектов: сбор документов, сбор вещей, уточнение требований конкретного учреждения, а также психологическую подготовку.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avatars.mds.yandex.net/i?id=a20fe357bb7c4d6e8c98dcb360fbf99f205e4ab9-486601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853" y="2217307"/>
            <a:ext cx="6592295" cy="4394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0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72" y="22295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15972"/>
            <a:ext cx="89132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полис ОМС;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СНИЛС;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обменная карта беременной с результатами всех обследований и анализов;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роддомом — при плановом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родоразрешении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планируются партнёрские роды, понадобятся документы партнёра: паспорт, а также результаты лабораторных исследований (например, флюорография, анализы на антитела к кори, ВИЧ, гепатиту, сифилису и др.).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лучше держать в отдельной прозрачной папке, чтобы при поступлении их сразу передать медперсоналу. </a:t>
            </a:r>
          </a:p>
        </p:txBody>
      </p:sp>
      <p:pic>
        <p:nvPicPr>
          <p:cNvPr id="6146" name="Picture 2" descr="https://avatars.mds.yandex.net/i?id=2f246658d29ec74b166438e337b7269ce3a91866-5179059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51"/>
          <a:stretch/>
        </p:blipFill>
        <p:spPr bwMode="auto">
          <a:xfrm>
            <a:off x="8908694" y="1301548"/>
            <a:ext cx="3283306" cy="3850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0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72" y="185498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сумку заранее.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Вещи обычно разбивают на несколько пакетов или сумок: для родового отделения, для послеродового отделения и на выписку.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разрешённых и запрещённых вещей лучше уточнить заранее на сайте роддома или в приёмном покое. В разных учреждениях могут быть разные требования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родового отделения: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моющиеся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резиновые тапочки, негазированная вода (оптимально — 2 бутылки по 0,5 литра в пластиковой таре со спортивными крышками), гигиеническая помада (из-за возможного пересыхания губ во время схваток). В некоторых роддомах выдают стерильную одежду для родов, тогда стоит выбрать лёгкую хлопковую сорочку, не сковывающую движения.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послеродового отделения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послеродовые прокладки, бюстгальтер для кормящих мам,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личной гигиены (мыло, зубная щётка и паста, расчёска, туалетная бумага), полотенца (для лица и банное), послеродовый бандаж (по необходимости). </a:t>
            </a:r>
          </a:p>
        </p:txBody>
      </p:sp>
    </p:spTree>
    <p:extLst>
      <p:ext uri="{BB962C8B-B14F-4D97-AF65-F5344CB8AC3E}">
        <p14:creationId xmlns:p14="http://schemas.microsoft.com/office/powerpoint/2010/main" val="1628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72" y="185498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25495"/>
            <a:ext cx="744398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малыша: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слипов (по сезону), влажные салфетки без спирта и отдушек, стерильная вата и ватные диски, подгузники (если роддом их не предоставляет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не стоит брать: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аэрозоли (например, лак для волос);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ароматизированную косметику;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скоропортящуюся и домашнюю еду (кроме бульона), а также продукты, которые могут вызывать аллергию;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тканевую обувь — до выписки женщине придётся ходить только в резиновых тапочках.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avatars.mds.yandex.net/i?id=d6552c7a1abb9d3e91678e11e78c09fb59caf4fe-1195157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89" y="2163651"/>
            <a:ext cx="4272062" cy="28480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18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72" y="185498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659397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рекомендации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обсудите с близкими, где лежит сумка, чтобы при необходимости её могли быстро привезти.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постоянной основе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лекарства, например синтетические аналоги гормонов при заболеваниях щитовидной железы, лучше взять препарат с собой и предупредить об этом лечащего врача в роддоме.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выписке заберите необходимые документы: часть обменной карты для передачи патронажной сестре, справку для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ЗАГСа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заключение о состоянии здоровья ребёнка и список медицинских рекомендаций. </a:t>
            </a: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534" y="988855"/>
            <a:ext cx="3965664" cy="5380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8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468" y="0"/>
            <a:ext cx="75030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поступлению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52322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подготовка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подготовка к родам — важный аспект общей подготовки.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информации о процессе родов, изменениях в организме;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отработку дыхательных и расслабляющих техник;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со страхами;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партнёра или другого сопровождающего.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посещать курсы при роддомах, работать с психологом или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доулой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выбором роддома стоит уточнить его условия, наличие необходимых ресурсов (например, детской и взрослой реанимации), а также отношение к определённым практикам (например, к контакту «кожа к коже» с новорождённым).</a:t>
            </a:r>
          </a:p>
        </p:txBody>
      </p:sp>
      <p:pic>
        <p:nvPicPr>
          <p:cNvPr id="11266" name="Picture 2" descr="https://avatars.mds.yandex.net/i?id=57d3d805bde8962f317d5e21e9ee9d1dfaf2ed27-96348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126" y="5047535"/>
            <a:ext cx="2999749" cy="16873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72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2118" y="0"/>
            <a:ext cx="54677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Предвестники и признаки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523220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Предвестники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изменения, которые могут появиться за несколько дней или даже недель до начала активной фазы родов. Они не означают, что роды начнутся немедленно, но сигнализируют о том, что организм активно к ним готовится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Опущение живота. Головка плода прижимается к входу в малый таз, и матка опускается. Это может произойти за 2–4 недели до родов у первородящих и за несколько дней — у повторнородящих. После этого становится легче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дышать.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Тренировочные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(ложные)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схватки.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нерегулярные, обычно безболезненные сокращения матки, которые не приводят к раскрытию шейки. Они могут появляться за 10–14 дней до родов у первородящих и за несколько дней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повторнородящих.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Отхождение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слизистой пробки. Это сгусток слизи, который всю беременность закрывал цервикальный канал и защищал плод от инфекций. Пробка может отойти сразу или постепенно, в течение нескольких дней. Она бывает прозрачной, белесоватой, желтоватой, иногда с розовыми или коричневатыми прожилками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(это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 – просто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повреждаются мелкие сосуды).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предвестников –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тоже норма.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 могут отличаться у первородящих и повторнородящих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Возникли сомнения – обращайтесь к врачу!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84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2124" y="185498"/>
            <a:ext cx="54677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Предвестники и признаки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начала родов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уже непосредственное начало родовой деятельности, когда нужно собираться в роддом.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схватки. Это главный признак. Схватки становятся ритмичными, их интервалы постепенно укорачиваются, а длительность и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– нарастают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отличие от тренировочных, они не проходят при смене положения тела или отдыхе.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Излитие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подтекание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околоплодных вод. Если из влагалища начала выделяться жидкая субстанция, это может быть признаком начала родов. Важно отличать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подтекание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 от обычных выделений: если на белье нет слизи, а оно просто намокло — это повод срочно обратиться за медицинской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2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2124" y="185498"/>
            <a:ext cx="54677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Предвестники и признаки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срочно обратиться к врачу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явных признаков начала родов, есть симптомы, при которых консультация специалиста нужна немедленно: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Сильная, нестерпимая боль в животе или пояснице.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Кровянистые выделения (особенно обильные или ярко-красные).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Подозрение на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подтекание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околоплодных вод.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или значительное уменьшение шевелений плода.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артериального давления, сильная головная боль, рвота, нарушение зрения.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увеличение отёков.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температуры тела до 37,5 °C и выше.</a:t>
            </a:r>
          </a:p>
        </p:txBody>
      </p:sp>
    </p:spTree>
    <p:extLst>
      <p:ext uri="{BB962C8B-B14F-4D97-AF65-F5344CB8AC3E}">
        <p14:creationId xmlns:p14="http://schemas.microsoft.com/office/powerpoint/2010/main" val="223648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6140" y="185498"/>
            <a:ext cx="82397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для госпитализации в родильный дом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832312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Плановая госпитализация.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из женской консультации или по предварительной записи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Поводы для немедленной госпитализации в роддом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фаза родов. Схватки, которые длятся не менее двух часов и происходят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регулярным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интервалом 5–7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 и усиливаются.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Отхождение околоплодных вод. Если есть подозрение на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подтекание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 сразу обратиться в роддом.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Экстренное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неотложное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состояние: острая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боль, кровотечение, нарушение состояния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плода – требуют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немедленной помощи.</a:t>
            </a:r>
          </a:p>
        </p:txBody>
      </p:sp>
      <p:pic>
        <p:nvPicPr>
          <p:cNvPr id="12290" name="Picture 2" descr="https://avatars.mds.yandex.net/i?id=00de0d3c378fe69646da451cbb90b5a2ff659404-12495681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58"/>
          <a:stretch/>
        </p:blipFill>
        <p:spPr bwMode="auto">
          <a:xfrm>
            <a:off x="3770736" y="4802631"/>
            <a:ext cx="4650528" cy="2035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32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3383" y="0"/>
            <a:ext cx="67652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родов и их продолжительность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64886"/>
            <a:ext cx="12192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три периода родов.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период родов начинается с появлением регулярных схваток, заканчивается полным раскрытием маточного зева. В среднем его длительность у первородящих 10-14 часов, у повторнородящих 6-7 часов. Длительность может варьироваться.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период родов – период изгнания плода: от полного раскрытия маточного зева до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 ребёнка. Во время этого периода к схваткам присоединяются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потуги – рефлекторные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сокращения мышц брюшного пресса, диафрагмы и промежности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Средняя продолжительность этого периода от нескольких минут до трёх часов.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период родов – последовый. Начинается с момента рождения ребёнка, заканчивается отделением 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выделением последа  (плаценты, плодных оболочек и пуповины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Длительность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периода 15-30 минут. В этот период матка продолжает сокращаться, чтобы послед отделился от её стенки и вышел наружу. Врач тщательно осматривает послед на предмет целостности, чтобы исключить оставшиеся в матке части плаценты, которые могут вызвать кровотечение и воспаление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родов всегда индивидуальна, нормально, если она отличается от средних значений. На неё влияют множество факторов (возраст женщины, вес ребёнка и т.д.)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94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6660" y="0"/>
            <a:ext cx="85786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вести себя женщине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себя в родах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– значит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себе и команде медиков, чтобы процесс прошёл максимально комфортно и безопасно для вас и малыша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разных этапах – разные задачи: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латентной (начальной) фазе схваток (когда они ещё не слишком болезненные) старайтесь сохранять спокойствие. Используйте техники, которые помогают расслабиться: медленный вдох через нос и спокойный, удлинённый выдох через рот.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этой фазе полезно двигаться: ходьба помогает ускорить процесс и снизить интенсивность боли. Можно принять тёплый душ или ванну (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есть возможность 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противопоказаний) – вода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расслабляет мышцы.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активной фазе (схватки становятся регулярными и более болезненными) продолжайте применять дыхательные техники. Между схватками старайтесь максимально расслаблять мышцы — это помогает организму восстановиться и экономить силы.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потуг (когда шейка матки полностью раскрылась)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– слушаться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акушерку. Тужиться нужно строго по команде: сделайте глубокий вдох, задержите дыхание и направляйте усилие вниз, в область промежности и таза. Если врач просит сдержать потугу, используйте технику частого поверхностного дыхания («по-собачьи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потугами тоже отдыхайте и расслабляйтесь.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51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vatars.mds.yandex.net/i?id=a870978df234926de23b68d2ff6e44c5bcf1d153-9870394-images-thumbs&amp;n=1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330" y="4816699"/>
            <a:ext cx="2069984" cy="2069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" y="523220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себя в родах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– значит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себе и команде медиков, чтобы процесс прошёл максимально комфортно и безопасно для вас и малыша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разных этапах – разные задачи: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рождения ребёнка начинается третий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– рождение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последа (плаценты). В этот момент врач попросит вас ещё немного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потужиться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чувствовать себя увереннее, заранее (ещё на этапе подготовки к родам) изучите на курсах для будущих родителей разные техники дыхания и расслабления. Так во время родов вам будет проще применять их на практике.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вы не одни. Медицинский персонал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вами,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сопровождать вас, обеспечивать безопасность и помогать находить самые комфортные варианты.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Доверяйте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своим ощущениям и сообщайте обо всём врачу или акушерке.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Удачи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лёгких родов!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6660" y="0"/>
            <a:ext cx="85786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вести себя женщине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48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468" y="0"/>
            <a:ext cx="67930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Приём жидкости и пищи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родов женщине из группы низкого риска осложнений рекомендуют пить воду небольшими порциями.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Лёгкую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пищу (печенье, шоколад, лёгкий бульон) можно позволить себе в начале латентной фазы первого периода родов.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частых и интенсивных схваток лучше воздержаться от приёма пищи, ведь даже небольшой кусочек еды может спровоцировать приступ тошноты.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втором периоде родов, который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длится, как правило, не более часа,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нужны ни еда, ни вода.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беременностью высокого риска или тем, кому, вероятно, потребуется общая анестезия, не следует есть или пить во время родов.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https://avatars.mds.yandex.net/i?id=2a00000179fe1ad216b20e365ec3f13c2d70-349253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978177"/>
            <a:ext cx="4572000" cy="2571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458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0434" y="95346"/>
            <a:ext cx="53511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тела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тела во время родов действительно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влияет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то, насколько комфортно вам будет и как эффективно пройдёт процесс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периоде (схватки)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часто полезно быть в движении: ходьба, смена поз помогают отвлечься от боли, способствуют опусканию плода и улучшают кровоснабжение.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варианты можно попробовать: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Ходьба. Если состояние позволяет, ходьба ускоряет родовую деятельность.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Сидя на большом мяче, можно делать вращательные движения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тазом –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расслабить мышцы и уменьшить давление на поясницу.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Наклон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опорой. Стоя или сидя, можно наклониться вперёд,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упереться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стену или в кровать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партнёра.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четвереньках. Такая поза снижает давление на спину и может облегчить схватки.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корточках. Эта поза увеличивает диаметр таза, что помогает плоду легче продвигаться.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партнёрских родах можно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опираться спиной на колени партнёра.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Лёжа 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боку (между коленями можно положить валик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воде. Тёплый душ или ванна (если нет противопоказаний) помогают расслабиться и облегчить боль. Плавучесть позволяет легко менять положение.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79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0434" y="95346"/>
            <a:ext cx="53511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тела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втором периоде (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потуги) выбор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тоже важен.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варианты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Лёжа на спине (в родовом кресле). Это классическая поза в большинстве роддомов. Её преимущество в том, что медицинскому персоналу удобно следить за продвижением головки, прослушивать сердцебиение ребёнка и при необходимости оказывать помощь.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позы. Стоя на коленях (часто на специальной кровати-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трансформере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поручнями), сидя на корточках или на специальном стуле («голландский стульчик»). В таких позах сила тяжести помогает плоду опускаться, что может сделать потуги продуктивнее. Однако в вертикальной позе врачу сложнее контролировать процесс, а риск разрывов промежности может быть выше. Поэтому решение принимает врач с учётом индивидуальных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особенностей.</a:t>
            </a:r>
          </a:p>
        </p:txBody>
      </p:sp>
      <p:pic>
        <p:nvPicPr>
          <p:cNvPr id="20484" name="Picture 4" descr="https://avatars.mds.yandex.net/i?id=2a0000017a087edd562fcf75030e88b0f673-407675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56" y="4457898"/>
            <a:ext cx="3296678" cy="2201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s://avatars.mds.yandex.net/i?id=4a709d8c99863b2c7b366fb49e6f56dd02695511-490291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209" y="4678204"/>
            <a:ext cx="3132282" cy="2088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23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3665" y="0"/>
            <a:ext cx="68046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Осмотры и обследование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родов акушерка и врач осматривают женщину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следить за состоянием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мамы, и малыша, вовремя заметить любые отклонения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тактику ведения родов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Оценивают общее состояние (пульс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артериальное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давление)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Следят за частотой, продолжительностью, силой и болезненностью схваток.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влагалищное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 необходимо,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оценить прогресс родов: степень раскрытия шейки матки, её сглаженность, состояние плодного пузыря, положение и продвижение предлежащей части плода (например, головки), а также состояние мышц тазового дна и стенок влагалища. В латентной фазе такие осмотры делают по мере необходимости, а 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– обычно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2–3 часа.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Сердцебиение плода прослушивают акушерским стетоскопом, ручным допплеровским прибором или с помощью КТГ.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частота обследований не являются универсальными для всех.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об их необходимости принимает врач.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066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4257" y="0"/>
            <a:ext cx="45834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обезболивания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Немедикаментозные методы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способы основаны на психологии и физиологических механизмах, помогают расслабиться, отвлечься и снизить болевые ощущения. Они безопасны, не имеют противопоказаний и могут применяться на любом этапе родов. Наибольшую эффективность они имеют в начале родов.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релаксации и дыхательные упражнения. Помогают снять мышечное напряжение и уменьшить тревогу.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Массаж. Особенно эффективен при болях в спине.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Способствует расслаблению тазового дна и позволяет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двигаться.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процедуры (душ, погружение в воду). Тёплая вода снимает нагрузку с позвоночника и мышц. Важно, чтобы температура воды не превышала 37 °C.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(Внимание! длительное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пребывание в воде (более двух часов) может замедлить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роды!)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Акупрессура и акупунктура. Точечный массаж и воздействие на определённые точки могут снизить боль.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Аудиоаналгезия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Прослушивание музыки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расслабиться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835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4257" y="0"/>
            <a:ext cx="45834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обезболивания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" y="523220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случаях применяют комбинированный подход, сочетая немедикаментозные и медикаментозные методы.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выборе медикаментозных методов принимает врач.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применением любого метода врач-анестезиолог-реаниматолог проводит оценку состояния женщины и плода, обсуждает возможные риски и пользу.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Обезболивание проводится только с информированного согласия пациентки. </a:t>
            </a:r>
          </a:p>
          <a:p>
            <a:pPr algn="ctr"/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https://avatars.mds.yandex.net/i?id=27099a8b13c91836dc2cc5f5f9cb4a22d993c8a4-787441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7" y="2618401"/>
            <a:ext cx="5665675" cy="41111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72" y="2932107"/>
            <a:ext cx="4644980" cy="3483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47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6677" y="0"/>
            <a:ext cx="100386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роды.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отца ребёнка в поддержании женщины во время родов.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89891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роды –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практика, при которой рядом с роженицей на протяжении всего процесса или его части находится близкий человек, чаще всего отец ребёнка. Его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– не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присутствовать, а активно поддерживать женщину эмоционально и физически, помогая ей чувствовать себя в безопасности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поддержка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и спокойствие.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уверенный тон партнёра, его слова ободрения помогают женщине расслабиться, снизить уровень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Невербальная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поддержка. Мягкий взгляд, спокойное прикосновение, уверенные слова о том, что всё идёт хорошо, что команда врачей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рядом, – всё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женщине верить в благополучный исход.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Отвлечение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общение. Партнёр может вести ненавязчивый разговор, шутить (если это уместно), помогать переключать внимание с болевых ощущений.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725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6677" y="0"/>
            <a:ext cx="100386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роды.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отца ребёнка в поддержании женщины во время родов.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89891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помощь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Обезболивающий массаж. Лёгкие поглаживания, растирания поясницы, крестца или шеи помогают снять напряжение.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смене позы. Партнёр может поддержать женщину, когда она меняет положение тела, помогает найти наиболее комфортное.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базовых потребностей. Подача воды, вытирание пота, укрытие пледом, сопровождение в туалет или душ.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схватками. Партнёр может замерять их продолжительность и интервалы, чтобы женщина понимала, на каком этапе находится процесс.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дыханием. Партнёр может дышать вместе с женщиной, подсказывать ритм, помогать войти в нужный темп.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993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6677" y="0"/>
            <a:ext cx="100386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роды.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отца ребёнка в поддержании женщины во время родов.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89891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 с медицинским персоналом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просьб и вопросов. Если женщина из-за дискомфорта не может сама обратиться к врачу или акушерке, партнёр делает это за неё.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происходящего. Он может задавать уточняющие вопросы, чтобы снять у роженицы тревогу, вызванную неизвестностью.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действий. Партнёр должен действовать в интересах женщины, а не навязывать своё мнение или спорить с врачами.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73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6677" y="0"/>
            <a:ext cx="1003864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роды.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отца ребёнка в поддержании женщины во время родов.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54107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поддержка была эффективной, а не создавала дополнительного напряжения, важно учитывать несколько моментов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партнёрских родах должно быть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совместным и осознанным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партнёра. Он должен быть психологически устойчив, готов к длительному процессу и не паниковать в стрессовых ситуациях. Если у него самого есть сильные страхи (крови, медицинских манипуляций), это может навредить атмосфере.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Курсы для будущих родителей помогают партнёру понять физиологию родов, освоить техники массажа и дыхания, а также психологически настроиться.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чётко понимать, что он может и не может делать. Он не должен мешать работе врачей, навязывать свою волю или действовать вопреки желаниям роженицы. В случае экстренной ситуации (например, при необходимости кесарева сечения) партнёр должен беспрекословно подчиниться требованию покинуть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родильный зал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 ребёнка партнёр может взять малыша на руки, помочь с контактом «кожа к коже» (если это разрешено и мама не против), перерезать пуповину (по согласованию с персоналом). </a:t>
            </a:r>
          </a:p>
        </p:txBody>
      </p:sp>
    </p:spTree>
    <p:extLst>
      <p:ext uri="{BB962C8B-B14F-4D97-AF65-F5344CB8AC3E}">
        <p14:creationId xmlns:p14="http://schemas.microsoft.com/office/powerpoint/2010/main" val="4130315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1621" y="0"/>
            <a:ext cx="852880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врача и акушерки во время родов,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доверия к медицинскому персоналу,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выполнения всех рекомендаций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25689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 несёт полную ответственность за все назначения и манипуляции, которые могут повлиять на ход родов. Без его указания никто из персонала не имеет права предпринимать действия, меняющие естественный процесс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Акушерка сопровождает роженицу на протяжении всего процесса, выполняя назначения врача и оказывая непосредственную помощь.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задачи: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состоянием роженицы и плода. Акушерка измеряет давление и пульс, устанавливает аппарат для КТГ, следит за сердцебиением плода.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поддержка. Она объясняет техники дыхания и потуг, помогает роженице координировать схватки и потуги.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 родов. Акушерка принимает ребёнка, проводит его первичный туалет (обрабатывает пуповину, взвешивает, измеряет), прикладывает к груди матери.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 акушерка передаёт ребёнка неонатологу для оценки его состояния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медперсонала основаны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глубоких медицинских знаниях и практическом опыте. Их соблюдение помогает снизить вероятность осложнений и улучшить исход родов.</a:t>
            </a:r>
          </a:p>
        </p:txBody>
      </p:sp>
    </p:spTree>
    <p:extLst>
      <p:ext uri="{BB962C8B-B14F-4D97-AF65-F5344CB8AC3E}">
        <p14:creationId xmlns:p14="http://schemas.microsoft.com/office/powerpoint/2010/main" val="2961109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94" y="95345"/>
            <a:ext cx="1217820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после рождения ребёнка: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выкладывание на живот, прикладывание к груди, пересечение пуповины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54107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 рождения ребёнка врачи проводят несколько важных мероприятий, которые помогают малышу адаптироваться к новой жизни и установить контакт с мамой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 появления на свет малыша выкладывают на живот мамы (контакт «кожа к коже») и накрывают тёплой пелёнкой. Это помогает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ребёнку согреться и успокоиться. Устанавливается эмоциональный контакт с мамой.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Прикладывание малыша к груди в течение первого часа после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 стимулирует выработку грудного молока и способствует укреплению эмоциональной связи с малышом. Первые капли молозива укрепляют иммунитет ребёнка.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Пересечение пуповины происходит после прекращения её пульсации.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этих мероприятий врачи проводят первичный осмотр, оценивают состояние по шкале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Апгар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(через 1 и 5 минут после рождения), взвешивают и измеряют ребёнка, а также выполняют другие необходимые процедуры.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манипуляции стараются проводить так, чтобы не разлучать маму и малыша,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«золотой час». </a:t>
            </a:r>
          </a:p>
        </p:txBody>
      </p:sp>
    </p:spTree>
    <p:extLst>
      <p:ext uri="{BB962C8B-B14F-4D97-AF65-F5344CB8AC3E}">
        <p14:creationId xmlns:p14="http://schemas.microsoft.com/office/powerpoint/2010/main" val="3991284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2252" y="185498"/>
            <a:ext cx="758752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последа, осмотр сразу после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" y="70871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 рождения ребёнка акушерка или врач проводят два критически важных этапа: выделение последа и осмотр родовых путей. Эти манипуляции направлены на предотвращение осложнений, таких как кровотечение или инфекция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послед отделяется и рождается самостоятельно в течение 30 минут после появления малыша на свет. Родившийся послед тщательно осматривают, чтобы убедиться в его целостности и исключить остатки в матке.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 рождения последа обязательно проводят осмотр мягких тканей родового канала (шейки матки, стенок влагалища, промежности) с помощью влагалищных зеркал.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выявить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разрывы, которые могут стать источником кровотечения или «входными воротами» для инфекции. При обнаружении разрывы немедленно ушивают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 descr="https://avatars.mds.yandex.net/i?id=185aa58c9fcf7e421d9a7465cede493ddac0d5b16330bf66-1057688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16" y="4784395"/>
            <a:ext cx="4145969" cy="202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901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2742" y="185498"/>
            <a:ext cx="1036655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всех периодов родов,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нахождения в родильном зале после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" y="1139605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у первородящих роды могут длиться 12–14 часов, у повторнородящих –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7–9 часов. Однако продолжительность каждого периода индивидуальна и зависит от множества факторов: возраста и физического состояния женщины, положения и размера плода, психологического настроя, наличия осложнений и других.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Роды, продолжающиеся менее 6 часов, называют быстрыми, а 4 часа 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– стремительными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продолжительность превышает 18 часов, роды считаются затяжными. 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завершения всех манипуляций женщину в течение 2 часов оставляют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родблоке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 постоянным наблюдением. Это необходимо, потому что именно в первые часы после родов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возникать осложнения.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Врачи и акушерки постоянно контролируют общее состояние женщины, пульс, артериальное давление,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консистенцию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матки, высоту её дна и объём кровопотери.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825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6170" y="185498"/>
            <a:ext cx="65796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делать, если роды произошли дома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" y="70871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роды начались дома, необходимо сразу вызвать скорую помощь. Даже при сомнениях звонок в «скорую» обязателен: врачи смогут оценить состояние женщины и решить, как действовать дальше.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приезда медиков важно обеспечить роженице комфорт 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чистоту – уложить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на кровать, подложив чистую пелёнку или ткань. Если потуги усиливаются и начинается второй период родов, женщине следует тужиться во время схваток.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появился до приезда врачей, не стоит перерезать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пуповину –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производиться стерильными инструментами.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дыхания малыша можно осторожно простимулировать, погладив по спине или похлопав по стопам.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i?id=ae75e8c3fb763fbcc54d1de51dfc2a564422a75b-1242347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95" y="4516868"/>
            <a:ext cx="4162010" cy="23411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196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2715" y="185498"/>
            <a:ext cx="94266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занятие: техника дыхания во время родов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" y="708718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родов, когда схватки регулярные, но не слишком болезненные, а шейка матки раскрывается до 5 см, рекомендуется делать вдох через нос, а затем долгий спокойный выдох через рот. Такая техника помогает усилить насыщение крови кислородом.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активной фазе родов, когда схватки частые и болезненные, а шейка матки раскрывается до 8–10 см, при сильной боли используют дробное дыхание: делают 2–3 резких вдоха и после них длинный звучный выдох. Важно не дышать поверхностно и не задерживать дыхание, так как это ведёт к нехватке кислорода и вредит малышу.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потуги следует делать глубокий вдох и долгий выдох через рот, выпуская воздух до предела и в конце напрягая брюшной пресс. Такое мощное диафрагмальное дыхание способствует продвижению малыша.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нужно перестать тужиться, используют частое поверхностное дыхание — делают серию коротких неглубоких вдохов и выдохов через рот. В обиходе такую технику называют дыханием «по-собачьи» или «паровозиком». 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перерывах между потугами стараются расслабиться и продолжают глубоко дышать.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прислушиваться к своему телу: дыхание должно быть комфортным и не сопровождаться головокружением или ощущением нехватки воздуха.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28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693" y="198377"/>
            <a:ext cx="11556625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ЗДОРОВЫ!</a:t>
            </a:r>
          </a:p>
          <a:p>
            <a:pPr algn="ctr"/>
            <a:endParaRPr lang="ru-RU" sz="6000" b="1" dirty="0" smtClean="0">
              <a:ln/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60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59029" y="6109780"/>
            <a:ext cx="59329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ГАУЗ СО «ПЫШМИНСКАЯ ЦРБ»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0b8fd936b7c9f9fdb427c743fcc5aa45f061f8d0-483567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7693" y="3809999"/>
            <a:ext cx="4067175" cy="304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11699a35e0613b00b6ca8bc4a31a63a8f74919ac-5869334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411" y="3060699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442dd26ef20b145c01a8c3df162a391a9f6a6b2d-425582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411" y="3061779"/>
            <a:ext cx="3048000" cy="30480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44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4079</Words>
  <Application>Microsoft Office PowerPoint</Application>
  <PresentationFormat>Широкоэкранный</PresentationFormat>
  <Paragraphs>237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Psyholog</dc:creator>
  <cp:lastModifiedBy>Psyholog</cp:lastModifiedBy>
  <cp:revision>61</cp:revision>
  <dcterms:created xsi:type="dcterms:W3CDTF">2026-06-03T03:41:56Z</dcterms:created>
  <dcterms:modified xsi:type="dcterms:W3CDTF">2026-06-30T11:31:35Z</dcterms:modified>
</cp:coreProperties>
</file>